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12192000" cy="6858000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5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5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26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137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70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56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40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75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96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1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2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22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7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2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1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54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54955" y="1371600"/>
            <a:ext cx="8825658" cy="1768415"/>
          </a:xfrm>
        </p:spPr>
        <p:txBody>
          <a:bodyPr/>
          <a:lstStyle/>
          <a:p>
            <a:r>
              <a:rPr lang="hr-HR" dirty="0"/>
              <a:t>Utjecaj medija na učenike i roditelje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383546" y="4777380"/>
            <a:ext cx="4511615" cy="381216"/>
          </a:xfrm>
        </p:spPr>
        <p:txBody>
          <a:bodyPr/>
          <a:lstStyle/>
          <a:p>
            <a:r>
              <a:rPr lang="hr-HR" dirty="0"/>
              <a:t>Pedagog: Suzana Rajković, prof.</a:t>
            </a:r>
          </a:p>
        </p:txBody>
      </p:sp>
    </p:spTree>
    <p:extLst>
      <p:ext uri="{BB962C8B-B14F-4D97-AF65-F5344CB8AC3E}">
        <p14:creationId xmlns:p14="http://schemas.microsoft.com/office/powerpoint/2010/main" val="93279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Literatura: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Majdenić, V. ( 2019) Mediji, tekst, kultura. Zagreb: Naklada Ljevak.</a:t>
            </a:r>
            <a:r>
              <a:rPr lang="hr-HR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Bauer, T. (2007). Mediji za otvoreno društvo, ICEJ, Sveučilišna knjižara, Zagreb.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err="1"/>
              <a:t>Christakis</a:t>
            </a:r>
            <a:r>
              <a:rPr lang="hr-HR" dirty="0"/>
              <a:t>, N. A., </a:t>
            </a:r>
            <a:r>
              <a:rPr lang="hr-HR" dirty="0" err="1"/>
              <a:t>Fowler</a:t>
            </a:r>
            <a:r>
              <a:rPr lang="hr-HR" dirty="0"/>
              <a:t>, J. H. (2010). Povezani: iznenađujuća moć društvenih mreža i kako one utječu na naše živote. Zagreb: Algoritam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err="1"/>
              <a:t>Labaš</a:t>
            </a:r>
            <a:r>
              <a:rPr lang="hr-HR" dirty="0"/>
              <a:t>, D., </a:t>
            </a:r>
            <a:r>
              <a:rPr lang="hr-HR" dirty="0" err="1"/>
              <a:t>Kanižaj</a:t>
            </a:r>
            <a:r>
              <a:rPr lang="hr-HR" dirty="0"/>
              <a:t>, I., </a:t>
            </a:r>
            <a:r>
              <a:rPr lang="hr-HR" dirty="0" err="1"/>
              <a:t>Ciboci</a:t>
            </a:r>
            <a:r>
              <a:rPr lang="hr-HR" dirty="0"/>
              <a:t>, L. (2018). Sigurnost djece na internetu i elektroničko nasilje, Zagreb: Unicef, Agencija za elektroničke medije.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err="1"/>
              <a:t>Brusić</a:t>
            </a:r>
            <a:r>
              <a:rPr lang="hr-HR" dirty="0"/>
              <a:t>, R. i sur. (2015). Komunikacija odgaja - odgoj komunicira. Emocionalna i medijska pismenost. Pragma: Zagreb. Dostupno na: https://www.udruga-pragma.hr/wpcontent/uploads/2015/10/komunikacija-odgaja-odgoj-komunicira.pdf. </a:t>
            </a:r>
          </a:p>
        </p:txBody>
      </p:sp>
    </p:spTree>
    <p:extLst>
      <p:ext uri="{BB962C8B-B14F-4D97-AF65-F5344CB8AC3E}">
        <p14:creationId xmlns:p14="http://schemas.microsoft.com/office/powerpoint/2010/main" val="274441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743485"/>
            <a:ext cx="8761413" cy="1230594"/>
          </a:xfrm>
        </p:spPr>
        <p:txBody>
          <a:bodyPr/>
          <a:lstStyle/>
          <a:p>
            <a:r>
              <a:rPr lang="hr-HR" dirty="0"/>
              <a:t>Zašto govoriti o medijima u kontekstu prevencije?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Vrijeme izrazitog tehničkog napretka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Sve raširenija upotreba kompjuterske tehnologije među djecom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Broj izvora i utjecaja medija kojima su djeca izložena tijekom odrastanja značajno je veći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TV, kompjuteri, laptopi, mobiteli, tableti…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Utjecaj je medija u suvremenom društvu velik. </a:t>
            </a:r>
          </a:p>
        </p:txBody>
      </p:sp>
    </p:spTree>
    <p:extLst>
      <p:ext uri="{BB962C8B-B14F-4D97-AF65-F5344CB8AC3E}">
        <p14:creationId xmlns:p14="http://schemas.microsoft.com/office/powerpoint/2010/main" val="146189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NAJZASTUPLJENIJI MEDIJI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r-HR" sz="2400" u="sng" dirty="0"/>
              <a:t>Video-reklame  je </a:t>
            </a:r>
            <a:r>
              <a:rPr lang="hr-HR" sz="24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najčešći je oblik medijske poruke,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upotreba brojnih tehnika uvjeravanja,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najsloženiji je oblik reklame jer uključuje riječ, sliku, zvuk, animaciju…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HR" sz="2400" u="sng" dirty="0"/>
              <a:t>Novine, časopisi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HR" sz="2400" u="sng" dirty="0"/>
              <a:t>Radio, TV</a:t>
            </a:r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20048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 na koja se treba osvrnuti: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29839" y="2603500"/>
            <a:ext cx="11160808" cy="38400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Koje društvene mreže koristite?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Koliko vremena dnevno provodite na društvenim mrežama?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Koliko dnevno gledate TV?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Koliko vremena dnevno provodite igrajući igrice?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AutoShape 2" descr="Dobro je igrati računalne igre kad ste u izolaciji, poručuje Svjetska  zdravstvena organizacija - tport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6461" y="3854155"/>
            <a:ext cx="2619375" cy="2098022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022" y="4631286"/>
            <a:ext cx="265747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088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UTJECAJ MEDIJA NA DJECU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Predmet mnogih istraživanja je veza između nasilja i sati provedenih ispred televizije i društvenih mreža.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Gledajući filmove s nasiljem i igrajući nasilne igrice djeca mogu primjenjivati  agresivne oblike ponašanja (nasilje je prisutno i u crtićima).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Oponašanje </a:t>
            </a:r>
            <a:r>
              <a:rPr lang="hr-HR" sz="2400" dirty="0" err="1"/>
              <a:t>influencera</a:t>
            </a:r>
            <a:r>
              <a:rPr lang="hr-HR" sz="2400" dirty="0"/>
              <a:t> kao uzore (eksponirana osoba koja ima značajan utjecaj na druge ljude, njihovo mišljenje i stavove, izbore ponašanja i odluke).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4582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DJECA I UTJECAJ MEDIJIA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083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Djeca od korištenja različitih medija nemaju dovoljno edukacije za razumijevanje njihovih pozitivnih i negativnih strana (ne traže pojašnjenje od roditelja i učitelja)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Umjesto subjekata postaju objekti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Sve manje se učenici koriste čitanjem knjiga te učenju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Mediji nude nove uzore koji to i nisu te  često ruše autoritete roditelja, učitelja...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Mediji su često platforma za promicanje nasilja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Ovisnost o internetu; nema druženja i igre u prirodi te učenici i kad su u skupini samo gledaju u mobitele bez međusobne komunikacije.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Često se mogu vidjeti i odrasli u sličnoj situaciji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17544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441831" cy="706964"/>
          </a:xfrm>
        </p:spPr>
        <p:txBody>
          <a:bodyPr/>
          <a:lstStyle/>
          <a:p>
            <a:r>
              <a:rPr lang="hr-HR" dirty="0"/>
              <a:t>DVA LICA ELEKTRONIČKIH MEDIJA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54953" y="2603500"/>
            <a:ext cx="1069806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POZITIVNO                                                            NEGATIVNO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Pravo na informaciju                                       Ovisnost o internetu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Obrazovna prava                                            Nasilje preko interneta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Pravo na druženje                                            Izloženost djece štetnim i opasnim sadržajima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Igra, zabava                                                     Umanjuje maštovitost 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86403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698205" cy="706964"/>
          </a:xfrm>
        </p:spPr>
        <p:txBody>
          <a:bodyPr/>
          <a:lstStyle/>
          <a:p>
            <a:r>
              <a:rPr lang="hr-HR" sz="2800" dirty="0"/>
              <a:t>KAKO SPRIJEČITI UTJECAJ NASILJA U MEDIJIMA?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54954" y="2629137"/>
            <a:ext cx="8825659" cy="34163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Gledanjem  i slušanjem manje elektroničkih medija te više razgovora s roditeljima i vršnjacima.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Odabirom drugih aktivnosti (sportske, glazbene, likovne radionice, društvene igre).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Odabirom emisije s pozitivnim porukama.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Razgovor  s roditeljima o filmu ili knjizi koju ste pročitali.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Mediji nastoje utjecati na naše ideje, razmišljanja i ispravnost donošenja odluke.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Važno je razvijati kritički osvrt na sve informacije koje se nude putem medija!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7421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PREPORUKA: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U svakom slučaju roditelji i učitelji imaju odgovoran zadatak: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što više razgovarati s učenicima o medijskim sadržajima jer se tako razvija odgovornost učenika, kritičko promišljanje i sustav vrijednosti.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razgovor o medijima koje svakodnevno koriste: kako ih doživljavaju, koliko razumiju te kako utječu na njihovo raspoloženje i osjećaje.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800" dirty="0"/>
          </a:p>
          <a:p>
            <a:pPr>
              <a:buFont typeface="Wingdings" panose="05000000000000000000" pitchFamily="2" charset="2"/>
              <a:buChar char="Ø"/>
            </a:pP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3106373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ba za sastanke za ion">
  <a:themeElements>
    <a:clrScheme name="Soba za sastanke za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oba za sastanke za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ba za sastanke za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200</TotalTime>
  <Words>611</Words>
  <Application>Microsoft Office PowerPoint</Application>
  <PresentationFormat>Široki zaslon</PresentationFormat>
  <Paragraphs>56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Soba za sastanke za ion</vt:lpstr>
      <vt:lpstr>Utjecaj medija na učenike i roditelje</vt:lpstr>
      <vt:lpstr>Zašto govoriti o medijima u kontekstu prevencije?</vt:lpstr>
      <vt:lpstr>NAJZASTUPLJENIJI MEDIJI</vt:lpstr>
      <vt:lpstr>Pitanja na koja se treba osvrnuti:</vt:lpstr>
      <vt:lpstr>UTJECAJ MEDIJA NA DJECU </vt:lpstr>
      <vt:lpstr>DJECA I UTJECAJ MEDIJIA </vt:lpstr>
      <vt:lpstr>DVA LICA ELEKTRONIČKIH MEDIJA</vt:lpstr>
      <vt:lpstr>KAKO SPRIJEČITI UTJECAJ NASILJA U MEDIJIMA?</vt:lpstr>
      <vt:lpstr>PREPORUKA:</vt:lpstr>
      <vt:lpstr>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Utjecaj medija na učenike i roditelje</dc:title>
  <dc:creator>Suzana</dc:creator>
  <cp:lastModifiedBy>Marina Kulaš</cp:lastModifiedBy>
  <cp:revision>17</cp:revision>
  <cp:lastPrinted>2024-10-11T09:42:37Z</cp:lastPrinted>
  <dcterms:created xsi:type="dcterms:W3CDTF">2024-10-11T06:38:38Z</dcterms:created>
  <dcterms:modified xsi:type="dcterms:W3CDTF">2024-10-15T14:35:02Z</dcterms:modified>
</cp:coreProperties>
</file>